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72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1"/>
    <p:restoredTop sz="94699"/>
  </p:normalViewPr>
  <p:slideViewPr>
    <p:cSldViewPr snapToGrid="0" snapToObjects="1">
      <p:cViewPr varScale="1">
        <p:scale>
          <a:sx n="133" d="100"/>
          <a:sy n="133" d="100"/>
        </p:scale>
        <p:origin x="600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28478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162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36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5750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2863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614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588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2372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5070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6183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21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6D470-CAFF-EC44-8794-7C8B473EF952}" type="datetimeFigureOut">
              <a:rPr lang="es-ES" smtClean="0"/>
              <a:t>21/6/22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6B5D2-2288-3047-BE21-E64FA1DBEB35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2212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group of people smiling&#10;&#10;Description automatically generated with low confidence">
            <a:extLst>
              <a:ext uri="{FF2B5EF4-FFF2-40B4-BE49-F238E27FC236}">
                <a16:creationId xmlns:a16="http://schemas.microsoft.com/office/drawing/2014/main" id="{FEB26EC0-BC76-9248-BEA3-3005AEFCB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382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person, indoor&#10;&#10;Description automatically generated">
            <a:extLst>
              <a:ext uri="{FF2B5EF4-FFF2-40B4-BE49-F238E27FC236}">
                <a16:creationId xmlns:a16="http://schemas.microsoft.com/office/drawing/2014/main" id="{91F0F76E-533F-4A4A-AEFC-0AFA752441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198" y="0"/>
            <a:ext cx="48176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462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71127A86-9397-3F49-826E-2A969C0E53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385" y="0"/>
            <a:ext cx="45592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2037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66244596-9C00-A043-BED6-2D4B0536E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0666" y="0"/>
            <a:ext cx="50626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116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7DCFFAB5-95BC-2845-B909-56B2C7347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849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screenshot, newspaper&#10;&#10;Description automatically generated">
            <a:extLst>
              <a:ext uri="{FF2B5EF4-FFF2-40B4-BE49-F238E27FC236}">
                <a16:creationId xmlns:a16="http://schemas.microsoft.com/office/drawing/2014/main" id="{444BF013-85C0-364C-B6A0-FD519E65E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370" y="0"/>
            <a:ext cx="50252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600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2F0E8D45-232A-8C40-8502-D118CC72D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528" y="0"/>
            <a:ext cx="46369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479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C73B33E1-321D-8B4D-9795-FC0AC5E7A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013" y="0"/>
            <a:ext cx="4851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478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764F01FF-3305-8B4A-AEB8-ED5AF2185B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94" y="0"/>
            <a:ext cx="48462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58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1B7750EA-C571-1F4E-8BCD-CB0E7563F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581" y="0"/>
            <a:ext cx="48868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8025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erson reading a newspaper&#10;&#10;Description automatically generated with medium confidence">
            <a:extLst>
              <a:ext uri="{FF2B5EF4-FFF2-40B4-BE49-F238E27FC236}">
                <a16:creationId xmlns:a16="http://schemas.microsoft.com/office/drawing/2014/main" id="{A68B252B-8978-2C4E-8110-B95C431836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57" y="0"/>
            <a:ext cx="4728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70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person, screenshot&#10;&#10;Description automatically generated">
            <a:extLst>
              <a:ext uri="{FF2B5EF4-FFF2-40B4-BE49-F238E27FC236}">
                <a16:creationId xmlns:a16="http://schemas.microsoft.com/office/drawing/2014/main" id="{414F0A73-A2EA-2240-BD4E-0C5564FD7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8619" y="0"/>
            <a:ext cx="50067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217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screenshot&#10;&#10;Description automatically generated">
            <a:extLst>
              <a:ext uri="{FF2B5EF4-FFF2-40B4-BE49-F238E27FC236}">
                <a16:creationId xmlns:a16="http://schemas.microsoft.com/office/drawing/2014/main" id="{E88E6FD5-5404-F046-95C8-44F014F70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2805" y="0"/>
            <a:ext cx="52583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745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29ECD9B6-D124-084D-B99A-E721B85C0A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2581" y="0"/>
            <a:ext cx="45188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03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, person, people&#10;&#10;Description automatically generated">
            <a:extLst>
              <a:ext uri="{FF2B5EF4-FFF2-40B4-BE49-F238E27FC236}">
                <a16:creationId xmlns:a16="http://schemas.microsoft.com/office/drawing/2014/main" id="{6A0CF59C-C67C-2147-B8B6-B864453915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954" y="0"/>
            <a:ext cx="49580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463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5" name="Picture 4" descr="A picture containing text, newspaper&#10;&#10;Description automatically generated">
            <a:extLst>
              <a:ext uri="{FF2B5EF4-FFF2-40B4-BE49-F238E27FC236}">
                <a16:creationId xmlns:a16="http://schemas.microsoft.com/office/drawing/2014/main" id="{2B52A71F-4324-1348-9C6F-C70A87133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663" y="0"/>
            <a:ext cx="51586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6991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Macintosh PowerPoint</Application>
  <PresentationFormat>On-screen Show (4:3)</PresentationFormat>
  <Paragraphs>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Safeliz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Ruben Ferreira</dc:creator>
  <cp:lastModifiedBy>Mario Martinelli</cp:lastModifiedBy>
  <cp:revision>6</cp:revision>
  <dcterms:created xsi:type="dcterms:W3CDTF">2016-02-16T17:31:04Z</dcterms:created>
  <dcterms:modified xsi:type="dcterms:W3CDTF">2022-06-21T13:17:31Z</dcterms:modified>
</cp:coreProperties>
</file>