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-31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847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3162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3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575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863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614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5885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372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5070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183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321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6D470-CAFF-EC44-8794-7C8B473EF952}" type="datetimeFigureOut">
              <a:rPr lang="es-ES" smtClean="0"/>
              <a:t>16/02/16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6B5D2-2288-3047-BE21-E64FA1DBEB35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212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SI_Insectos_ES-1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SI_Insectos_ES-1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SI_Insectos_ES-1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SI_Insectos_ES-1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SI_Insectos_ES-1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SI_Insectos_ES-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SI_Insectos_ES-1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7439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4" name="Imagen 3" descr="SI_Insectos_ES-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SI_Insectos_ES-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SI_Insectos_ES-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Imagen 4" descr="SI_Insectos_ES-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19" y="0"/>
            <a:ext cx="48516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45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Macintosh PowerPoint</Application>
  <PresentationFormat>Presentación en pantalla (4:3)</PresentationFormat>
  <Paragraphs>0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Safeliz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Ruben Ferreira</cp:lastModifiedBy>
  <cp:revision>3</cp:revision>
  <dcterms:created xsi:type="dcterms:W3CDTF">2016-02-16T17:31:04Z</dcterms:created>
  <dcterms:modified xsi:type="dcterms:W3CDTF">2016-02-16T17:57:59Z</dcterms:modified>
</cp:coreProperties>
</file>