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10"/>
    <p:restoredTop sz="94711"/>
  </p:normalViewPr>
  <p:slideViewPr>
    <p:cSldViewPr snapToGrid="0" snapToObjects="1">
      <p:cViewPr varScale="1">
        <p:scale>
          <a:sx n="130" d="100"/>
          <a:sy n="130" d="100"/>
        </p:scale>
        <p:origin x="816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8478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3162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36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575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863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614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5885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3721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5070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183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321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212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A person holding a dog&#10;&#10;Description automatically generated with low confidence">
            <a:extLst>
              <a:ext uri="{FF2B5EF4-FFF2-40B4-BE49-F238E27FC236}">
                <a16:creationId xmlns:a16="http://schemas.microsoft.com/office/drawing/2014/main" id="{58C08CC9-7EB5-CE44-AF8C-94026E5DE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382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B19C1653-5B58-3747-A343-ECE507D0A3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932" y="0"/>
            <a:ext cx="50501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3058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, screenshot&#10;&#10;Description automatically generated">
            <a:extLst>
              <a:ext uri="{FF2B5EF4-FFF2-40B4-BE49-F238E27FC236}">
                <a16:creationId xmlns:a16="http://schemas.microsoft.com/office/drawing/2014/main" id="{3869FDC9-9611-1C41-A758-909AEE23C3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513" y="0"/>
            <a:ext cx="5930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660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, screenshot&#10;&#10;Description automatically generated">
            <a:extLst>
              <a:ext uri="{FF2B5EF4-FFF2-40B4-BE49-F238E27FC236}">
                <a16:creationId xmlns:a16="http://schemas.microsoft.com/office/drawing/2014/main" id="{CC924B47-3440-4A4E-9856-CA8AB2AF8B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503" y="0"/>
            <a:ext cx="48809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4082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, screenshot&#10;&#10;Description automatically generated">
            <a:extLst>
              <a:ext uri="{FF2B5EF4-FFF2-40B4-BE49-F238E27FC236}">
                <a16:creationId xmlns:a16="http://schemas.microsoft.com/office/drawing/2014/main" id="{A177709F-9E55-F44A-BC77-73FCBBF813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94" y="0"/>
            <a:ext cx="4846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197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screenshot, newspaper, document&#10;&#10;Description automatically generated">
            <a:extLst>
              <a:ext uri="{FF2B5EF4-FFF2-40B4-BE49-F238E27FC236}">
                <a16:creationId xmlns:a16="http://schemas.microsoft.com/office/drawing/2014/main" id="{208EC07F-B9FF-6945-9C77-9B70D0DEB4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932" y="0"/>
            <a:ext cx="50501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1661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9A3B565-F3BF-F94A-852E-B57807F036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285" y="0"/>
            <a:ext cx="48454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9401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F34A1DF1-2E0E-9340-8C65-656A5906B6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734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678D945A-E88A-2B43-BAAC-C4362FC1EA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94" y="0"/>
            <a:ext cx="4846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481DE093-D114-B044-AFFF-86CC554C1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744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collage of two people&#10;&#10;Description automatically generated with medium confidence">
            <a:extLst>
              <a:ext uri="{FF2B5EF4-FFF2-40B4-BE49-F238E27FC236}">
                <a16:creationId xmlns:a16="http://schemas.microsoft.com/office/drawing/2014/main" id="{40983A27-0138-324F-8718-A4993436A1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967" y="0"/>
            <a:ext cx="6268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799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, screenshot&#10;&#10;Description automatically generated">
            <a:extLst>
              <a:ext uri="{FF2B5EF4-FFF2-40B4-BE49-F238E27FC236}">
                <a16:creationId xmlns:a16="http://schemas.microsoft.com/office/drawing/2014/main" id="{583BCAC8-AFFE-AE4B-821C-DB75EECFA6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039" y="0"/>
            <a:ext cx="48119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920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, screenshot&#10;&#10;Description automatically generated">
            <a:extLst>
              <a:ext uri="{FF2B5EF4-FFF2-40B4-BE49-F238E27FC236}">
                <a16:creationId xmlns:a16="http://schemas.microsoft.com/office/drawing/2014/main" id="{39EBEBED-6CF3-AF47-9E54-DAE4BC9519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94" y="0"/>
            <a:ext cx="4846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962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, screenshot&#10;&#10;Description automatically generated">
            <a:extLst>
              <a:ext uri="{FF2B5EF4-FFF2-40B4-BE49-F238E27FC236}">
                <a16:creationId xmlns:a16="http://schemas.microsoft.com/office/drawing/2014/main" id="{A1A730F5-93CD-4543-B89A-40132F69FD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4348" y="0"/>
            <a:ext cx="57553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017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F5CFE485-E261-4146-860C-7B0B90DF54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6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43052C2C-76DE-0F4B-B691-B5067FDF5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285" y="0"/>
            <a:ext cx="48454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6794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On-screen Show (4:3)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Safeliz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Mario Martinelli</cp:lastModifiedBy>
  <cp:revision>4</cp:revision>
  <dcterms:created xsi:type="dcterms:W3CDTF">2016-02-16T17:31:04Z</dcterms:created>
  <dcterms:modified xsi:type="dcterms:W3CDTF">2022-06-21T14:37:54Z</dcterms:modified>
</cp:coreProperties>
</file>