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1" r:id="rId2"/>
    <p:sldId id="272" r:id="rId3"/>
    <p:sldId id="273" r:id="rId4"/>
    <p:sldId id="274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85" r:id="rId16"/>
    <p:sldId id="286" r:id="rId17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11"/>
    <p:restoredTop sz="94719"/>
  </p:normalViewPr>
  <p:slideViewPr>
    <p:cSldViewPr snapToGrid="0" snapToObjects="1">
      <p:cViewPr varScale="1">
        <p:scale>
          <a:sx n="112" d="100"/>
          <a:sy n="112" d="100"/>
        </p:scale>
        <p:origin x="192" y="8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21/6/22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28478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21/6/22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93162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21/6/22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2536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21/6/22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75750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21/6/22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2863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21/6/22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16146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21/6/22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75885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21/6/22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23721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21/6/22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65070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21/6/22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61831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21/6/22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0321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A6D470-CAFF-EC44-8794-7C8B473EF952}" type="datetimeFigureOut">
              <a:rPr lang="es-ES" smtClean="0"/>
              <a:t>21/6/22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16B5D2-2288-3047-BE21-E64FA1DBEB3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22129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" name="Picture 5" descr="A group of people smiling&#10;&#10;Description automatically generated with low confidence">
            <a:extLst>
              <a:ext uri="{FF2B5EF4-FFF2-40B4-BE49-F238E27FC236}">
                <a16:creationId xmlns:a16="http://schemas.microsoft.com/office/drawing/2014/main" id="{625277A4-594E-4B43-9C11-107B4AD27F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9770" y="0"/>
            <a:ext cx="49044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382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A picture containing text, newspaper&#10;&#10;Description automatically generated">
            <a:extLst>
              <a:ext uri="{FF2B5EF4-FFF2-40B4-BE49-F238E27FC236}">
                <a16:creationId xmlns:a16="http://schemas.microsoft.com/office/drawing/2014/main" id="{14BFEBAF-1D58-A641-AEE7-331857EDC4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3198" y="0"/>
            <a:ext cx="48176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9795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5DAEDDC3-5C15-A844-A732-CEC68F2FDA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2385" y="0"/>
            <a:ext cx="45592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0299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3B982157-0EB7-EC4A-B03F-54BFD82320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0666" y="0"/>
            <a:ext cx="50626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2220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A picture containing text, electronics, screenshot&#10;&#10;Description automatically generated">
            <a:extLst>
              <a:ext uri="{FF2B5EF4-FFF2-40B4-BE49-F238E27FC236}">
                <a16:creationId xmlns:a16="http://schemas.microsoft.com/office/drawing/2014/main" id="{83532BDA-97D2-FD4B-AD7E-7E0DA4DE33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8894" y="0"/>
            <a:ext cx="4846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5688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553BED18-B8CC-A548-B92C-DB942F58EF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6932" y="0"/>
            <a:ext cx="50501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4804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A picture containing text, newspaper, screenshot, document&#10;&#10;Description automatically generated">
            <a:extLst>
              <a:ext uri="{FF2B5EF4-FFF2-40B4-BE49-F238E27FC236}">
                <a16:creationId xmlns:a16="http://schemas.microsoft.com/office/drawing/2014/main" id="{C9D80F99-37BA-4141-8F29-C70B45B2F0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3528" y="0"/>
            <a:ext cx="46369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0570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167E00C7-DE8C-B44D-8F43-38AE454451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8581" y="0"/>
            <a:ext cx="48868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55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" name="Picture 5" descr="A picture containing table&#10;&#10;Description automatically generated">
            <a:extLst>
              <a:ext uri="{FF2B5EF4-FFF2-40B4-BE49-F238E27FC236}">
                <a16:creationId xmlns:a16="http://schemas.microsoft.com/office/drawing/2014/main" id="{EC9A4641-5C87-5140-BD91-94788F0866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8894" y="0"/>
            <a:ext cx="4846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0587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" name="Picture 5" descr="Table&#10;&#10;Description automatically generated">
            <a:extLst>
              <a:ext uri="{FF2B5EF4-FFF2-40B4-BE49-F238E27FC236}">
                <a16:creationId xmlns:a16="http://schemas.microsoft.com/office/drawing/2014/main" id="{0B4B1DD7-1EEA-5C47-95C4-EB548CD2FB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8581" y="0"/>
            <a:ext cx="48868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0587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" name="Picture 5" descr="A person reading a newspaper&#10;&#10;Description automatically generated with medium confidence">
            <a:extLst>
              <a:ext uri="{FF2B5EF4-FFF2-40B4-BE49-F238E27FC236}">
                <a16:creationId xmlns:a16="http://schemas.microsoft.com/office/drawing/2014/main" id="{58A9D15D-5334-FA42-9F74-05D71C89E2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857" y="0"/>
            <a:ext cx="47282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0587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" name="Picture 5" descr="A picture containing text, newspaper, person, screenshot&#10;&#10;Description automatically generated">
            <a:extLst>
              <a:ext uri="{FF2B5EF4-FFF2-40B4-BE49-F238E27FC236}">
                <a16:creationId xmlns:a16="http://schemas.microsoft.com/office/drawing/2014/main" id="{82EFF282-2833-A546-A954-6F2BD33371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3884" y="0"/>
            <a:ext cx="49762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0587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A picture containing text, newspaper, screenshot, document&#10;&#10;Description automatically generated">
            <a:extLst>
              <a:ext uri="{FF2B5EF4-FFF2-40B4-BE49-F238E27FC236}">
                <a16:creationId xmlns:a16="http://schemas.microsoft.com/office/drawing/2014/main" id="{50DC78DE-CC3B-F947-8D44-F66799136C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2805" y="0"/>
            <a:ext cx="52583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8575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A picture containing text, newspaper&#10;&#10;Description automatically generated">
            <a:extLst>
              <a:ext uri="{FF2B5EF4-FFF2-40B4-BE49-F238E27FC236}">
                <a16:creationId xmlns:a16="http://schemas.microsoft.com/office/drawing/2014/main" id="{DC30B2E1-34D0-474D-88A8-26B3B0D316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2581" y="0"/>
            <a:ext cx="45188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1377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A picture containing text, newspaper, person, people&#10;&#10;Description automatically generated">
            <a:extLst>
              <a:ext uri="{FF2B5EF4-FFF2-40B4-BE49-F238E27FC236}">
                <a16:creationId xmlns:a16="http://schemas.microsoft.com/office/drawing/2014/main" id="{E498DECC-C13A-024B-8254-AF70DA492B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2954" y="0"/>
            <a:ext cx="49580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78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A picture containing text, newspaper&#10;&#10;Description automatically generated">
            <a:extLst>
              <a:ext uri="{FF2B5EF4-FFF2-40B4-BE49-F238E27FC236}">
                <a16:creationId xmlns:a16="http://schemas.microsoft.com/office/drawing/2014/main" id="{C10932E7-1003-264E-9761-996AC98983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920" y="0"/>
            <a:ext cx="51521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8301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Macintosh PowerPoint</Application>
  <PresentationFormat>On-screen Show (4:3)</PresentationFormat>
  <Paragraphs>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Calibri</vt:lpstr>
      <vt:lpstr>Tema de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Safeliz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Ruben Ferreira</dc:creator>
  <cp:lastModifiedBy>Mario Martinelli</cp:lastModifiedBy>
  <cp:revision>4</cp:revision>
  <dcterms:created xsi:type="dcterms:W3CDTF">2016-02-16T17:31:04Z</dcterms:created>
  <dcterms:modified xsi:type="dcterms:W3CDTF">2022-06-21T13:13:12Z</dcterms:modified>
</cp:coreProperties>
</file>