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124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8478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3162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3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575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863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614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5885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372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5070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183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321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212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NEV_diabetes_ES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382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S-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S-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S-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S-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S-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S-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NEV_diabetes_ES-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002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S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S-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S-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S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S-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S-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S-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S-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Macintosh PowerPoint</Application>
  <PresentationFormat>Presentación en pantalla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Safeliz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Ruben Ferreira</cp:lastModifiedBy>
  <cp:revision>3</cp:revision>
  <dcterms:created xsi:type="dcterms:W3CDTF">2016-02-16T17:31:04Z</dcterms:created>
  <dcterms:modified xsi:type="dcterms:W3CDTF">2016-02-17T11:43:25Z</dcterms:modified>
</cp:coreProperties>
</file>