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S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7</cp:revision>
  <dcterms:created xsi:type="dcterms:W3CDTF">2016-04-21T14:16:19Z</dcterms:created>
  <dcterms:modified xsi:type="dcterms:W3CDTF">2016-06-07T08:46:20Z</dcterms:modified>
</cp:coreProperties>
</file>