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8"/>
    <p:restoredTop sz="94686"/>
  </p:normalViewPr>
  <p:slideViewPr>
    <p:cSldViewPr snapToGrid="0" snapToObjects="1">
      <p:cViewPr varScale="1">
        <p:scale>
          <a:sx n="105" d="100"/>
          <a:sy n="105" d="100"/>
        </p:scale>
        <p:origin x="1520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4109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1678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010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9674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1525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5378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08655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9405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7404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10355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5726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332BA-2FDA-BE4E-A7AE-F246B3844110}" type="datetimeFigureOut">
              <a:rPr lang="es-ES" smtClean="0"/>
              <a:t>13/7/21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A25E3-5E47-794C-8E9E-82D4BDECDD5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9227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5" descr="A picture containing text, accessory, bag, case&#10;&#10;Description automatically generated">
            <a:extLst>
              <a:ext uri="{FF2B5EF4-FFF2-40B4-BE49-F238E27FC236}">
                <a16:creationId xmlns:a16="http://schemas.microsoft.com/office/drawing/2014/main" id="{93DC408C-63F2-5343-8F33-B13007F1EF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4822" y="0"/>
            <a:ext cx="48543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629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5D2E0C25-5117-7243-9921-B2A7B9FE94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894" y="0"/>
            <a:ext cx="4846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791E032F-012D-DA4E-A882-3A38ACB214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AC09053E-07C0-D947-A4E0-F3512F683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5" descr="A close-up of a newspaper&#10;&#10;Description automatically generated with low confidence">
            <a:extLst>
              <a:ext uri="{FF2B5EF4-FFF2-40B4-BE49-F238E27FC236}">
                <a16:creationId xmlns:a16="http://schemas.microsoft.com/office/drawing/2014/main" id="{3F0B067E-6610-C049-AB8D-E7D0006242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566" y="0"/>
            <a:ext cx="45288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5" descr="A close-up of some papers&#10;&#10;Description automatically generated with low confidence">
            <a:extLst>
              <a:ext uri="{FF2B5EF4-FFF2-40B4-BE49-F238E27FC236}">
                <a16:creationId xmlns:a16="http://schemas.microsoft.com/office/drawing/2014/main" id="{9FB04CB1-CDBE-3146-9489-CC245342D4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566" y="0"/>
            <a:ext cx="45288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5" descr="A picture containing text, newspaper, indoor, many&#10;&#10;Description automatically generated">
            <a:extLst>
              <a:ext uri="{FF2B5EF4-FFF2-40B4-BE49-F238E27FC236}">
                <a16:creationId xmlns:a16="http://schemas.microsoft.com/office/drawing/2014/main" id="{E2995C05-B021-D848-995D-8B07E5CD67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3861" y="0"/>
            <a:ext cx="49162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BE72E461-7E47-FB41-B5B0-3408ADB04E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4415" y="0"/>
            <a:ext cx="45951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04EB2A6E-85C9-884B-A879-709461DF8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C54C33F2-ACDA-7541-A7BD-A441E6BE6A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9F31EC58-84EE-014A-AF66-31413F48EE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5" descr="Text, letter&#10;&#10;Description automatically generated">
            <a:extLst>
              <a:ext uri="{FF2B5EF4-FFF2-40B4-BE49-F238E27FC236}">
                <a16:creationId xmlns:a16="http://schemas.microsoft.com/office/drawing/2014/main" id="{E2EC81D5-0434-564D-9544-B6E076224B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930" y="0"/>
            <a:ext cx="52381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007754B3-4F46-DA45-8B24-A129B41090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566" y="0"/>
            <a:ext cx="45288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322D8014-BDBC-014E-B131-D1E90E9C96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8306ABCC-698F-054D-8FE2-2C792A4C37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894" y="0"/>
            <a:ext cx="4846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D5FAD96D-BEA0-AC4C-A1FF-E160AEF114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26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Macintosh PowerPoint</Application>
  <PresentationFormat>On-screen Show (4:3)</PresentationFormat>
  <Paragraphs>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Safeliz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Ruben Ferreira</dc:creator>
  <cp:lastModifiedBy>Mario Martinelli</cp:lastModifiedBy>
  <cp:revision>8</cp:revision>
  <dcterms:created xsi:type="dcterms:W3CDTF">2016-04-21T14:16:19Z</dcterms:created>
  <dcterms:modified xsi:type="dcterms:W3CDTF">2021-07-13T10:16:23Z</dcterms:modified>
</cp:coreProperties>
</file>