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4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4109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167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801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967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1525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5378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8655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1940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7404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0355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5726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332BA-2FDA-BE4E-A7AE-F246B3844110}" type="datetimeFigureOut">
              <a:rPr lang="es-ES" smtClean="0"/>
              <a:t>21/04/16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A25E3-5E47-794C-8E9E-82D4BDECDD5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2272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2341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2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900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2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2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899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3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27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6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5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2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3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432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V&amp;S_Jugos_ENG_Page_0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6667" y="0"/>
            <a:ext cx="4852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042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2</cp:revision>
  <dcterms:created xsi:type="dcterms:W3CDTF">2016-04-21T14:16:19Z</dcterms:created>
  <dcterms:modified xsi:type="dcterms:W3CDTF">2016-04-21T14:21:24Z</dcterms:modified>
</cp:coreProperties>
</file>