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5" d="100"/>
          <a:sy n="85" d="100"/>
        </p:scale>
        <p:origin x="-31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16/02/16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28478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16/02/16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93162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16/02/16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2536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16/02/16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75750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16/02/16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28634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16/02/16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16146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16/02/16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75885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16/02/16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237216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16/02/16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65070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16/02/16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61831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16/02/16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03213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A6D470-CAFF-EC44-8794-7C8B473EF952}" type="datetimeFigureOut">
              <a:rPr lang="es-ES" smtClean="0"/>
              <a:t>16/02/16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22129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Imagen 4" descr="SI_Insectos_ENG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7439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Insectos_ENG-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9971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Insectos_ENG-1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9971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Insectos_ENG-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9971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Insectos_ENG-1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9971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Insectos_ENG-1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9971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Insectos_ENG-1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9971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Insectos_ENG-1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997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Insectos_ENG-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9971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Insectos_ENG-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9971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Insectos_ENG-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9971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Insectos_ENG-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9971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Insectos_ENG-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9971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Insectos_ENG-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9971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Insectos_ENG-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9971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Insectos_ENG-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99717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Macintosh PowerPoint</Application>
  <PresentationFormat>Presentación en pantalla (4:3)</PresentationFormat>
  <Paragraphs>0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17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Safeliz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Ruben Ferreira</dc:creator>
  <cp:lastModifiedBy>Ruben Ferreira</cp:lastModifiedBy>
  <cp:revision>1</cp:revision>
  <dcterms:created xsi:type="dcterms:W3CDTF">2016-02-16T17:31:04Z</dcterms:created>
  <dcterms:modified xsi:type="dcterms:W3CDTF">2016-02-16T17:37:37Z</dcterms:modified>
</cp:coreProperties>
</file>