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6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111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group of people smiling&#10;&#10;Description automatically generated with low confidence">
            <a:extLst>
              <a:ext uri="{FF2B5EF4-FFF2-40B4-BE49-F238E27FC236}">
                <a16:creationId xmlns:a16="http://schemas.microsoft.com/office/drawing/2014/main" id="{02BC05A7-1D23-FA43-8298-935E98D75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person&#10;&#10;Description automatically generated">
            <a:extLst>
              <a:ext uri="{FF2B5EF4-FFF2-40B4-BE49-F238E27FC236}">
                <a16:creationId xmlns:a16="http://schemas.microsoft.com/office/drawing/2014/main" id="{90A803FF-3682-E147-9F04-15EE4D03F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198" y="0"/>
            <a:ext cx="48176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62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9005F201-3719-A346-A8CB-587CB3208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385" y="0"/>
            <a:ext cx="4559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03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3467015-7CA7-8B47-A743-2AE7F535E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666" y="0"/>
            <a:ext cx="50626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16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6DD8BC71-A014-874F-B18B-0F0791E08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4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4DC9BF62-418F-D94A-B84F-C1B3500EB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32" y="0"/>
            <a:ext cx="5050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0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, document&#10;&#10;Description automatically generated">
            <a:extLst>
              <a:ext uri="{FF2B5EF4-FFF2-40B4-BE49-F238E27FC236}">
                <a16:creationId xmlns:a16="http://schemas.microsoft.com/office/drawing/2014/main" id="{55159FE7-65A1-0A48-81DA-A9B956067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528" y="0"/>
            <a:ext cx="4636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6B078697-73EF-B448-A2D0-C1039CB33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78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4F46721D-56A7-1E4A-A179-4683006B0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0C6D9237-2339-954E-9A3B-6D4BE85A0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81" y="0"/>
            <a:ext cx="4886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0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erson reading a newspaper&#10;&#10;Description automatically generated with low confidence">
            <a:extLst>
              <a:ext uri="{FF2B5EF4-FFF2-40B4-BE49-F238E27FC236}">
                <a16:creationId xmlns:a16="http://schemas.microsoft.com/office/drawing/2014/main" id="{FDF863ED-55E8-FE49-98ED-086381685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57" y="0"/>
            <a:ext cx="4728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70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person, newspaper, screenshot&#10;&#10;Description automatically generated">
            <a:extLst>
              <a:ext uri="{FF2B5EF4-FFF2-40B4-BE49-F238E27FC236}">
                <a16:creationId xmlns:a16="http://schemas.microsoft.com/office/drawing/2014/main" id="{48412D6C-EC89-8743-8B1B-74AFE8717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619" y="0"/>
            <a:ext cx="50067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17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collage of a person&#10;&#10;Description automatically generated with low confidence">
            <a:extLst>
              <a:ext uri="{FF2B5EF4-FFF2-40B4-BE49-F238E27FC236}">
                <a16:creationId xmlns:a16="http://schemas.microsoft.com/office/drawing/2014/main" id="{A4FA5D6A-F8C9-8A4A-AC38-77A350F06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805" y="0"/>
            <a:ext cx="5258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45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6AD903F3-6A4A-2A4F-B20A-208CD6EB5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581" y="0"/>
            <a:ext cx="4518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03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person, screenshot&#10;&#10;Description automatically generated">
            <a:extLst>
              <a:ext uri="{FF2B5EF4-FFF2-40B4-BE49-F238E27FC236}">
                <a16:creationId xmlns:a16="http://schemas.microsoft.com/office/drawing/2014/main" id="{8FE23359-CD1D-1949-A27C-475D315C0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954" y="0"/>
            <a:ext cx="49580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463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6DBCE61D-B271-8340-8DA0-745637569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63" y="0"/>
            <a:ext cx="5158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991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Safeliz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Mario Martinelli</cp:lastModifiedBy>
  <cp:revision>6</cp:revision>
  <dcterms:created xsi:type="dcterms:W3CDTF">2016-02-16T17:31:04Z</dcterms:created>
  <dcterms:modified xsi:type="dcterms:W3CDTF">2022-06-21T13:16:20Z</dcterms:modified>
</cp:coreProperties>
</file>