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2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47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16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7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863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614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88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72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50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8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2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D470-CAFF-EC44-8794-7C8B473EF952}" type="datetimeFigureOut">
              <a:rPr lang="es-ES" smtClean="0"/>
              <a:t>17/02/16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12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8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NEV_diabetes_ENG-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NEV_diabetes_ENG-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NEV_diabetes_ENG-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114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5</cp:revision>
  <dcterms:created xsi:type="dcterms:W3CDTF">2016-02-16T17:31:04Z</dcterms:created>
  <dcterms:modified xsi:type="dcterms:W3CDTF">2016-02-17T12:19:11Z</dcterms:modified>
</cp:coreProperties>
</file>